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6" r:id="rId2"/>
    <p:sldId id="257" r:id="rId3"/>
    <p:sldId id="256" r:id="rId4"/>
    <p:sldId id="259" r:id="rId5"/>
    <p:sldId id="258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29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8A1682-4389-45CE-9A91-942F021B4B11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03583E-F329-4F76-AE23-000EE298B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344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altLang="ru-RU"/>
              <a:t>На прошлом уроке мы делали из пластилина петушка. Сегодня мы будем делать аппликацию из бумаги. Что такое аппликация?</a:t>
            </a:r>
          </a:p>
          <a:p>
            <a:pPr>
              <a:spcBef>
                <a:spcPct val="0"/>
              </a:spcBef>
            </a:pPr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fld id="{99F2E1A3-DCBE-42E4-9C05-A2EFAB32A19B}" type="slidenum">
              <a:rPr lang="ru-RU" altLang="ru-RU">
                <a:solidFill>
                  <a:prstClr val="black"/>
                </a:solidFill>
                <a:latin typeface="Arial" pitchFamily="34" charset="0"/>
              </a:rPr>
              <a:pPr/>
              <a:t>2</a:t>
            </a:fld>
            <a:endParaRPr lang="ru-RU" altLang="ru-RU">
              <a:solidFill>
                <a:prstClr val="black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2D7B5-333B-4F47-99FE-49CDF425670B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454E6-6501-45AD-8CFA-DF41B6C8EA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49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2D7B5-333B-4F47-99FE-49CDF425670B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454E6-6501-45AD-8CFA-DF41B6C8EA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7933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2D7B5-333B-4F47-99FE-49CDF425670B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454E6-6501-45AD-8CFA-DF41B6C8EA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0367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2D7B5-333B-4F47-99FE-49CDF425670B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454E6-6501-45AD-8CFA-DF41B6C8EA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391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2D7B5-333B-4F47-99FE-49CDF425670B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454E6-6501-45AD-8CFA-DF41B6C8EA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9940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2D7B5-333B-4F47-99FE-49CDF425670B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454E6-6501-45AD-8CFA-DF41B6C8EA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978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2D7B5-333B-4F47-99FE-49CDF425670B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454E6-6501-45AD-8CFA-DF41B6C8EA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5137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2D7B5-333B-4F47-99FE-49CDF425670B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454E6-6501-45AD-8CFA-DF41B6C8EA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1944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2D7B5-333B-4F47-99FE-49CDF425670B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454E6-6501-45AD-8CFA-DF41B6C8EA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2322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2D7B5-333B-4F47-99FE-49CDF425670B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454E6-6501-45AD-8CFA-DF41B6C8EA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3662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2D7B5-333B-4F47-99FE-49CDF425670B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454E6-6501-45AD-8CFA-DF41B6C8EA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871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2D7B5-333B-4F47-99FE-49CDF425670B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454E6-6501-45AD-8CFA-DF41B6C8EA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2784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ЁЛОЧКА НАША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02949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484"/>
            <a:ext cx="9115400" cy="6848516"/>
          </a:xfrm>
        </p:spPr>
      </p:pic>
    </p:spTree>
    <p:extLst>
      <p:ext uri="{BB962C8B-B14F-4D97-AF65-F5344CB8AC3E}">
        <p14:creationId xmlns:p14="http://schemas.microsoft.com/office/powerpoint/2010/main" val="7753616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4370"/>
            <a:ext cx="5184576" cy="6916618"/>
          </a:xfrm>
        </p:spPr>
      </p:pic>
    </p:spTree>
    <p:extLst>
      <p:ext uri="{BB962C8B-B14F-4D97-AF65-F5344CB8AC3E}">
        <p14:creationId xmlns:p14="http://schemas.microsoft.com/office/powerpoint/2010/main" val="3690327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332656"/>
            <a:ext cx="7929618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6000" b="1" dirty="0">
                <a:ln w="1905"/>
                <a:solidFill>
                  <a:srgbClr val="00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rial" pitchFamily="34" charset="0"/>
              </a:rPr>
              <a:t>Приготовь к уроку: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-71470" y="2285992"/>
            <a:ext cx="6715140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685800" indent="-685800" algn="ctr">
              <a:buFont typeface="Arial" panose="020B0604020202020204" pitchFamily="34" charset="0"/>
              <a:buChar char="•"/>
              <a:defRPr/>
            </a:pPr>
            <a:r>
              <a:rPr lang="ru-RU" sz="4800" b="1" dirty="0">
                <a:ln w="1905"/>
                <a:solidFill>
                  <a:srgbClr val="00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rial" pitchFamily="34" charset="0"/>
              </a:rPr>
              <a:t>цветная бумага;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3143248"/>
            <a:ext cx="5857916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685800" indent="-685800" algn="ctr">
              <a:buFont typeface="Arial" panose="020B0604020202020204" pitchFamily="34" charset="0"/>
              <a:buChar char="•"/>
              <a:defRPr/>
            </a:pPr>
            <a:r>
              <a:rPr lang="ru-RU" sz="4800" b="1" dirty="0">
                <a:ln w="1905"/>
                <a:solidFill>
                  <a:srgbClr val="00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rial" pitchFamily="34" charset="0"/>
              </a:rPr>
              <a:t>цветной картон;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42844" y="4000504"/>
            <a:ext cx="4643438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685800" indent="-685800" algn="ctr">
              <a:buFont typeface="Arial" panose="020B0604020202020204" pitchFamily="34" charset="0"/>
              <a:buChar char="•"/>
              <a:defRPr/>
            </a:pPr>
            <a:r>
              <a:rPr lang="ru-RU" sz="4800" b="1" dirty="0">
                <a:ln w="1905"/>
                <a:solidFill>
                  <a:srgbClr val="00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rial" pitchFamily="34" charset="0"/>
              </a:rPr>
              <a:t>ножницы;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-71470" y="4857760"/>
            <a:ext cx="3724300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685800" indent="-685800" algn="ctr">
              <a:buFont typeface="Arial" panose="020B0604020202020204" pitchFamily="34" charset="0"/>
              <a:buChar char="•"/>
              <a:defRPr/>
            </a:pPr>
            <a:r>
              <a:rPr lang="ru-RU" sz="4800" b="1" dirty="0">
                <a:ln w="1905"/>
                <a:solidFill>
                  <a:srgbClr val="00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rial" pitchFamily="34" charset="0"/>
              </a:rPr>
              <a:t>клей.</a:t>
            </a:r>
          </a:p>
        </p:txBody>
      </p:sp>
      <p:pic>
        <p:nvPicPr>
          <p:cNvPr id="5127" name="Рисунок 10" descr="%C0%C4%C0032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3338" y="2124075"/>
            <a:ext cx="2311400" cy="186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Рисунок 11" descr="134497a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688" y="4000500"/>
            <a:ext cx="2051050" cy="234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Рисунок 12" descr="abo12nolezs9yb4h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04"/>
          <a:stretch>
            <a:fillRect/>
          </a:stretch>
        </p:blipFill>
        <p:spPr bwMode="auto">
          <a:xfrm>
            <a:off x="3652838" y="5135563"/>
            <a:ext cx="1771650" cy="1214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0" name="Рисунок 13" descr="GP1660_b.jpg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413"/>
          <a:stretch>
            <a:fillRect/>
          </a:stretch>
        </p:blipFill>
        <p:spPr bwMode="auto">
          <a:xfrm>
            <a:off x="5802313" y="4281488"/>
            <a:ext cx="657225" cy="206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7316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171450"/>
            <a:ext cx="5140638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145966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559" y="0"/>
            <a:ext cx="9179559" cy="6858000"/>
          </a:xfrm>
        </p:spPr>
      </p:pic>
    </p:spTree>
    <p:extLst>
      <p:ext uri="{BB962C8B-B14F-4D97-AF65-F5344CB8AC3E}">
        <p14:creationId xmlns:p14="http://schemas.microsoft.com/office/powerpoint/2010/main" val="1479018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25628" cy="6858000"/>
          </a:xfrm>
        </p:spPr>
      </p:pic>
    </p:spTree>
    <p:extLst>
      <p:ext uri="{BB962C8B-B14F-4D97-AF65-F5344CB8AC3E}">
        <p14:creationId xmlns:p14="http://schemas.microsoft.com/office/powerpoint/2010/main" val="1372194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960"/>
            <a:ext cx="9144000" cy="6837040"/>
          </a:xfrm>
        </p:spPr>
      </p:pic>
    </p:spTree>
    <p:extLst>
      <p:ext uri="{BB962C8B-B14F-4D97-AF65-F5344CB8AC3E}">
        <p14:creationId xmlns:p14="http://schemas.microsoft.com/office/powerpoint/2010/main" val="2844484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657"/>
            <a:ext cx="9144000" cy="6861657"/>
          </a:xfrm>
        </p:spPr>
      </p:pic>
    </p:spTree>
    <p:extLst>
      <p:ext uri="{BB962C8B-B14F-4D97-AF65-F5344CB8AC3E}">
        <p14:creationId xmlns:p14="http://schemas.microsoft.com/office/powerpoint/2010/main" val="487712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014"/>
            <a:ext cx="9144000" cy="6862014"/>
          </a:xfrm>
        </p:spPr>
      </p:pic>
    </p:spTree>
    <p:extLst>
      <p:ext uri="{BB962C8B-B14F-4D97-AF65-F5344CB8AC3E}">
        <p14:creationId xmlns:p14="http://schemas.microsoft.com/office/powerpoint/2010/main" val="3070434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12193176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38</Words>
  <Application>Microsoft Office PowerPoint</Application>
  <PresentationFormat>Экран (4:3)</PresentationFormat>
  <Paragraphs>8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Calibri</vt:lpstr>
      <vt:lpstr>Тема Office</vt:lpstr>
      <vt:lpstr>ЁЛОЧКА НАША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мвидео</cp:lastModifiedBy>
  <cp:revision>4</cp:revision>
  <dcterms:created xsi:type="dcterms:W3CDTF">2014-12-16T18:09:28Z</dcterms:created>
  <dcterms:modified xsi:type="dcterms:W3CDTF">2017-11-29T16:53:00Z</dcterms:modified>
</cp:coreProperties>
</file>